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7" r:id="rId3"/>
    <p:sldId id="257" r:id="rId4"/>
    <p:sldId id="271" r:id="rId5"/>
    <p:sldId id="270" r:id="rId6"/>
    <p:sldId id="272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6EC23-2055-42EB-84CD-56A55BA84B0E}" v="1" dt="2023-03-29T16:17:49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03" d="100"/>
          <a:sy n="103" d="100"/>
        </p:scale>
        <p:origin x="13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isi Niemelä" userId="f137cabc-03f4-4aac-9afa-a174a4fe0984" providerId="ADAL" clId="{BAA6EC23-2055-42EB-84CD-56A55BA84B0E}"/>
    <pc:docChg chg="undo custSel addSld delSld modSld">
      <pc:chgData name="Liisi Niemelä" userId="f137cabc-03f4-4aac-9afa-a174a4fe0984" providerId="ADAL" clId="{BAA6EC23-2055-42EB-84CD-56A55BA84B0E}" dt="2023-03-29T16:18:12.384" v="8" actId="2696"/>
      <pc:docMkLst>
        <pc:docMk/>
      </pc:docMkLst>
      <pc:sldChg chg="del">
        <pc:chgData name="Liisi Niemelä" userId="f137cabc-03f4-4aac-9afa-a174a4fe0984" providerId="ADAL" clId="{BAA6EC23-2055-42EB-84CD-56A55BA84B0E}" dt="2023-03-29T16:18:12.384" v="8" actId="2696"/>
        <pc:sldMkLst>
          <pc:docMk/>
          <pc:sldMk cId="1741761407" sldId="268"/>
        </pc:sldMkLst>
      </pc:sldChg>
      <pc:sldChg chg="addSp delSp modSp new mod">
        <pc:chgData name="Liisi Niemelä" userId="f137cabc-03f4-4aac-9afa-a174a4fe0984" providerId="ADAL" clId="{BAA6EC23-2055-42EB-84CD-56A55BA84B0E}" dt="2023-03-29T16:18:01.168" v="7" actId="14100"/>
        <pc:sldMkLst>
          <pc:docMk/>
          <pc:sldMk cId="674397992" sldId="272"/>
        </pc:sldMkLst>
        <pc:spChg chg="del">
          <ac:chgData name="Liisi Niemelä" userId="f137cabc-03f4-4aac-9afa-a174a4fe0984" providerId="ADAL" clId="{BAA6EC23-2055-42EB-84CD-56A55BA84B0E}" dt="2023-03-29T16:17:49.122" v="3" actId="931"/>
          <ac:spMkLst>
            <pc:docMk/>
            <pc:sldMk cId="674397992" sldId="272"/>
            <ac:spMk id="3" creationId="{044449E3-72AF-D111-D6DC-2D643117B501}"/>
          </ac:spMkLst>
        </pc:spChg>
        <pc:picChg chg="add mod">
          <ac:chgData name="Liisi Niemelä" userId="f137cabc-03f4-4aac-9afa-a174a4fe0984" providerId="ADAL" clId="{BAA6EC23-2055-42EB-84CD-56A55BA84B0E}" dt="2023-03-29T16:18:01.168" v="7" actId="14100"/>
          <ac:picMkLst>
            <pc:docMk/>
            <pc:sldMk cId="674397992" sldId="272"/>
            <ac:picMk id="5" creationId="{109D0BE7-2E89-B762-37F4-A5F06A6F8CB5}"/>
          </ac:picMkLst>
        </pc:picChg>
      </pc:sldChg>
      <pc:sldChg chg="new del">
        <pc:chgData name="Liisi Niemelä" userId="f137cabc-03f4-4aac-9afa-a174a4fe0984" providerId="ADAL" clId="{BAA6EC23-2055-42EB-84CD-56A55BA84B0E}" dt="2023-03-29T16:16:41.837" v="1" actId="680"/>
        <pc:sldMkLst>
          <pc:docMk/>
          <pc:sldMk cId="932815045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7BC1-9BD4-780C-FC71-0859BC3E3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47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3EA3C-F184-2915-5D63-C04E71961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4438"/>
            <a:ext cx="9144000" cy="13154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7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B466-F5D0-D3B6-75DA-5285D23D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0EF4-5E4B-BC7C-70A3-AE959F497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58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82D8E35-505A-7AF9-D0FA-5C4770A03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C497C-BCB4-EFE1-A36D-C779B46E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F6F43-B74E-8222-BB5F-E00F2F94C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75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52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AAD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4AAD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4AAD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04AAD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4AAD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4A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25B7-F14F-0E75-35DA-49EC02B5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4BAE0-505A-2622-0DCF-6A514435F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488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89E2B-37D4-ED34-C249-2AFD4799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476374"/>
            <a:ext cx="11077576" cy="1285876"/>
          </a:xfrm>
        </p:spPr>
        <p:txBody>
          <a:bodyPr>
            <a:noAutofit/>
          </a:bodyPr>
          <a:lstStyle/>
          <a:p>
            <a:pPr algn="ctr"/>
            <a:r>
              <a:rPr lang="fi-FI" sz="4400" dirty="0"/>
              <a:t>De </a:t>
            </a:r>
            <a:r>
              <a:rPr lang="fi-FI" sz="4400" dirty="0" err="1"/>
              <a:t>växande</a:t>
            </a:r>
            <a:r>
              <a:rPr lang="fi-FI" sz="4400" dirty="0"/>
              <a:t> </a:t>
            </a:r>
            <a:r>
              <a:rPr lang="fi-FI" sz="4400" dirty="0" err="1"/>
              <a:t>kyrkorna</a:t>
            </a:r>
            <a:r>
              <a:rPr lang="fi-FI" sz="4400" dirty="0"/>
              <a:t> i Afrika </a:t>
            </a:r>
            <a:r>
              <a:rPr lang="fi-FI" sz="4400" dirty="0" err="1"/>
              <a:t>och</a:t>
            </a:r>
            <a:r>
              <a:rPr lang="fi-FI" sz="4400" dirty="0"/>
              <a:t> </a:t>
            </a:r>
            <a:r>
              <a:rPr lang="fi-FI" sz="4400" dirty="0" err="1"/>
              <a:t>Asien</a:t>
            </a:r>
            <a:br>
              <a:rPr lang="fi-FI" sz="4400" dirty="0"/>
            </a:br>
            <a:r>
              <a:rPr lang="fi-FI" sz="4400" dirty="0"/>
              <a:t> 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E52F74-8A77-960F-2370-C199D54A6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2" y="2449286"/>
            <a:ext cx="10582275" cy="4008664"/>
          </a:xfrm>
        </p:spPr>
        <p:txBody>
          <a:bodyPr>
            <a:normAutofit/>
          </a:bodyPr>
          <a:lstStyle/>
          <a:p>
            <a:pPr algn="just"/>
            <a:r>
              <a:rPr lang="fi-FI" sz="2600" dirty="0"/>
              <a:t>De </a:t>
            </a:r>
            <a:r>
              <a:rPr lang="fi-FI" sz="2600" dirty="0" err="1"/>
              <a:t>mest</a:t>
            </a:r>
            <a:r>
              <a:rPr lang="fi-FI" sz="2600" dirty="0"/>
              <a:t> </a:t>
            </a:r>
            <a:r>
              <a:rPr lang="fi-FI" sz="2600" dirty="0" err="1"/>
              <a:t>livskraftiga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snabbast</a:t>
            </a:r>
            <a:r>
              <a:rPr lang="fi-FI" sz="2600" dirty="0"/>
              <a:t> </a:t>
            </a:r>
            <a:r>
              <a:rPr lang="fi-FI" sz="2600" dirty="0" err="1"/>
              <a:t>växande</a:t>
            </a:r>
            <a:r>
              <a:rPr lang="fi-FI" sz="2600" dirty="0"/>
              <a:t> </a:t>
            </a:r>
            <a:r>
              <a:rPr lang="fi-FI" sz="2600" dirty="0" err="1"/>
              <a:t>protestantiska</a:t>
            </a:r>
            <a:r>
              <a:rPr lang="fi-FI" sz="2600" dirty="0"/>
              <a:t> </a:t>
            </a:r>
            <a:r>
              <a:rPr lang="fi-FI" sz="2600" dirty="0" err="1"/>
              <a:t>kyrkorna</a:t>
            </a:r>
            <a:r>
              <a:rPr lang="fi-FI" sz="2600" dirty="0"/>
              <a:t> </a:t>
            </a:r>
            <a:r>
              <a:rPr lang="fi-FI" sz="2600" dirty="0" err="1"/>
              <a:t>finns</a:t>
            </a:r>
            <a:r>
              <a:rPr lang="fi-FI" sz="2600" dirty="0"/>
              <a:t> i </a:t>
            </a:r>
            <a:r>
              <a:rPr lang="fi-FI" sz="2600" dirty="0" err="1"/>
              <a:t>dag</a:t>
            </a:r>
            <a:r>
              <a:rPr lang="fi-FI" sz="2600" dirty="0"/>
              <a:t> </a:t>
            </a:r>
            <a:r>
              <a:rPr lang="fi-FI" sz="2600" dirty="0" err="1"/>
              <a:t>Etiopien</a:t>
            </a:r>
            <a:r>
              <a:rPr lang="fi-FI" sz="2600" dirty="0"/>
              <a:t>, EECMY </a:t>
            </a:r>
            <a:r>
              <a:rPr lang="fi-FI" sz="2600" dirty="0" err="1"/>
              <a:t>Ethiopian</a:t>
            </a:r>
            <a:r>
              <a:rPr lang="fi-FI" sz="2600" dirty="0"/>
              <a:t> </a:t>
            </a:r>
            <a:r>
              <a:rPr lang="fi-FI" sz="2600" dirty="0" err="1"/>
              <a:t>Evangelical</a:t>
            </a:r>
            <a:r>
              <a:rPr lang="fi-FI" sz="2600" dirty="0"/>
              <a:t> Church </a:t>
            </a:r>
            <a:r>
              <a:rPr lang="fi-FI" sz="2600" dirty="0" err="1"/>
              <a:t>Mekane</a:t>
            </a:r>
            <a:r>
              <a:rPr lang="fi-FI" sz="2600" dirty="0"/>
              <a:t> </a:t>
            </a:r>
            <a:r>
              <a:rPr lang="fi-FI" sz="2600" dirty="0" err="1"/>
              <a:t>Yesus</a:t>
            </a:r>
            <a:r>
              <a:rPr lang="fi-FI" sz="2600" dirty="0"/>
              <a:t>, </a:t>
            </a:r>
            <a:r>
              <a:rPr lang="fi-FI" sz="2600" dirty="0" err="1"/>
              <a:t>och</a:t>
            </a:r>
            <a:r>
              <a:rPr lang="fi-FI" sz="2600" dirty="0"/>
              <a:t> i </a:t>
            </a:r>
            <a:r>
              <a:rPr lang="fi-FI" sz="2600" dirty="0" err="1"/>
              <a:t>Ostasien</a:t>
            </a:r>
            <a:r>
              <a:rPr lang="fi-FI" sz="2600" dirty="0"/>
              <a:t>. </a:t>
            </a:r>
          </a:p>
          <a:p>
            <a:pPr algn="just"/>
            <a:endParaRPr lang="fi-FI" sz="2600" dirty="0"/>
          </a:p>
          <a:p>
            <a:pPr algn="just"/>
            <a:r>
              <a:rPr lang="fi-FI" sz="2600" dirty="0" err="1"/>
              <a:t>Kyrkornas</a:t>
            </a:r>
            <a:r>
              <a:rPr lang="fi-FI" sz="2600" dirty="0"/>
              <a:t> </a:t>
            </a:r>
            <a:r>
              <a:rPr lang="fi-FI" sz="2600" dirty="0" err="1"/>
              <a:t>mest</a:t>
            </a:r>
            <a:r>
              <a:rPr lang="fi-FI" sz="2600" dirty="0"/>
              <a:t> </a:t>
            </a:r>
            <a:r>
              <a:rPr lang="fi-FI" sz="2600" dirty="0" err="1"/>
              <a:t>akuta</a:t>
            </a:r>
            <a:r>
              <a:rPr lang="fi-FI" sz="2600" dirty="0"/>
              <a:t> </a:t>
            </a:r>
            <a:r>
              <a:rPr lang="fi-FI" sz="2600" dirty="0" err="1"/>
              <a:t>behov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behovet</a:t>
            </a:r>
            <a:r>
              <a:rPr lang="fi-FI" sz="2600" dirty="0"/>
              <a:t> av </a:t>
            </a:r>
            <a:r>
              <a:rPr lang="fi-FI" sz="2600" dirty="0" err="1"/>
              <a:t>god</a:t>
            </a:r>
            <a:r>
              <a:rPr lang="fi-FI" sz="2600" dirty="0"/>
              <a:t> </a:t>
            </a:r>
            <a:r>
              <a:rPr lang="fi-FI" sz="2600" dirty="0" err="1"/>
              <a:t>teologisk</a:t>
            </a:r>
            <a:r>
              <a:rPr lang="fi-FI" sz="2600" dirty="0"/>
              <a:t> </a:t>
            </a:r>
            <a:r>
              <a:rPr lang="fi-FI" sz="2600" dirty="0" err="1"/>
              <a:t>utbildning</a:t>
            </a:r>
            <a:r>
              <a:rPr lang="fi-FI" sz="2600" dirty="0"/>
              <a:t>.</a:t>
            </a:r>
          </a:p>
          <a:p>
            <a:pPr algn="just"/>
            <a:endParaRPr lang="fi-FI" sz="2600" dirty="0"/>
          </a:p>
          <a:p>
            <a:pPr algn="just"/>
            <a:r>
              <a:rPr lang="fi-FI" sz="2600" dirty="0" err="1"/>
              <a:t>Såningsmannen</a:t>
            </a:r>
            <a:r>
              <a:rPr lang="fi-FI" sz="2600" dirty="0"/>
              <a:t> </a:t>
            </a:r>
            <a:r>
              <a:rPr lang="fi-FI" sz="2600" dirty="0" err="1"/>
              <a:t>stöder</a:t>
            </a:r>
            <a:r>
              <a:rPr lang="fi-FI" sz="2600" dirty="0"/>
              <a:t> </a:t>
            </a:r>
            <a:r>
              <a:rPr lang="fi-FI" sz="2600" dirty="0" err="1"/>
              <a:t>genom</a:t>
            </a:r>
            <a:r>
              <a:rPr lang="fi-FI" sz="2600" dirty="0"/>
              <a:t> </a:t>
            </a:r>
            <a:r>
              <a:rPr lang="fi-FI" sz="2600" dirty="0" err="1"/>
              <a:t>att</a:t>
            </a:r>
            <a:r>
              <a:rPr lang="fi-FI" sz="2600" dirty="0"/>
              <a:t> via </a:t>
            </a:r>
            <a:r>
              <a:rPr lang="fi-FI" sz="2600" dirty="0" err="1"/>
              <a:t>utbildning</a:t>
            </a:r>
            <a:r>
              <a:rPr lang="fi-FI" sz="2600" dirty="0"/>
              <a:t> </a:t>
            </a:r>
            <a:r>
              <a:rPr lang="fi-FI" sz="2600" dirty="0" err="1"/>
              <a:t>stärka</a:t>
            </a:r>
            <a:r>
              <a:rPr lang="fi-FI" sz="2600" dirty="0"/>
              <a:t> </a:t>
            </a:r>
            <a:r>
              <a:rPr lang="fi-FI" sz="2600" dirty="0" err="1"/>
              <a:t>kyrkorna</a:t>
            </a:r>
            <a:r>
              <a:rPr lang="fi-FI" sz="2600" dirty="0"/>
              <a:t>.  </a:t>
            </a:r>
          </a:p>
          <a:p>
            <a:pPr algn="just"/>
            <a:endParaRPr lang="fi-FI" dirty="0"/>
          </a:p>
          <a:p>
            <a:pPr algn="just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136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CEE-B8D1-9B36-6A92-FE8C0754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16" y="388712"/>
            <a:ext cx="5187042" cy="769439"/>
          </a:xfrm>
        </p:spPr>
        <p:txBody>
          <a:bodyPr>
            <a:normAutofit/>
          </a:bodyPr>
          <a:lstStyle/>
          <a:p>
            <a:pPr algn="ctr"/>
            <a:r>
              <a:rPr lang="fi-FI" sz="4400" dirty="0" err="1"/>
              <a:t>Mekane</a:t>
            </a:r>
            <a:r>
              <a:rPr lang="fi-FI" sz="4400" dirty="0"/>
              <a:t> </a:t>
            </a:r>
            <a:r>
              <a:rPr lang="fi-FI" sz="4400" dirty="0" err="1"/>
              <a:t>Yesus</a:t>
            </a:r>
            <a:r>
              <a:rPr lang="fi-FI" sz="4400" dirty="0"/>
              <a:t> </a:t>
            </a:r>
            <a:r>
              <a:rPr lang="fi-FI" sz="4400" dirty="0" err="1"/>
              <a:t>kyrkan</a:t>
            </a:r>
            <a:endParaRPr lang="fi-FI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E06E-E3DC-361C-3531-360309DD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00118"/>
            <a:ext cx="11201400" cy="832757"/>
          </a:xfrm>
        </p:spPr>
        <p:txBody>
          <a:bodyPr>
            <a:noAutofit/>
          </a:bodyPr>
          <a:lstStyle/>
          <a:p>
            <a:pPr algn="just"/>
            <a:r>
              <a:rPr lang="fi-FI" sz="2400" dirty="0" err="1"/>
              <a:t>Mekane</a:t>
            </a:r>
            <a:r>
              <a:rPr lang="fi-FI" sz="2400" dirty="0"/>
              <a:t> </a:t>
            </a:r>
            <a:r>
              <a:rPr lang="fi-FI" sz="2400" dirty="0" err="1"/>
              <a:t>Yesus</a:t>
            </a:r>
            <a:r>
              <a:rPr lang="fi-FI" sz="2400" dirty="0"/>
              <a:t> </a:t>
            </a:r>
            <a:r>
              <a:rPr lang="fi-FI" sz="2400" dirty="0" err="1"/>
              <a:t>betyder</a:t>
            </a:r>
            <a:r>
              <a:rPr lang="fi-FI" sz="2400" dirty="0"/>
              <a:t> ”</a:t>
            </a:r>
            <a:r>
              <a:rPr lang="fi-FI" sz="2400" dirty="0" err="1"/>
              <a:t>Platsen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 Jesus </a:t>
            </a:r>
            <a:r>
              <a:rPr lang="fi-FI" sz="2400" dirty="0" err="1"/>
              <a:t>bor</a:t>
            </a:r>
            <a:r>
              <a:rPr lang="fi-FI" sz="2400" dirty="0"/>
              <a:t>”. </a:t>
            </a:r>
            <a:r>
              <a:rPr lang="fi-FI" sz="2400" dirty="0" err="1"/>
              <a:t>Kyrkans</a:t>
            </a:r>
            <a:r>
              <a:rPr lang="fi-FI" sz="2400" dirty="0"/>
              <a:t> motto </a:t>
            </a:r>
            <a:r>
              <a:rPr lang="fi-FI" sz="2400" dirty="0" err="1"/>
              <a:t>är</a:t>
            </a:r>
            <a:r>
              <a:rPr lang="fi-FI" sz="2400" dirty="0"/>
              <a:t>: ”</a:t>
            </a:r>
            <a:r>
              <a:rPr lang="fi-FI" sz="2400" dirty="0" err="1"/>
              <a:t>Tjäna</a:t>
            </a:r>
            <a:r>
              <a:rPr lang="fi-FI" sz="2400" dirty="0"/>
              <a:t> hela </a:t>
            </a:r>
            <a:r>
              <a:rPr lang="fi-FI" sz="2400" dirty="0" err="1"/>
              <a:t>människan</a:t>
            </a:r>
            <a:r>
              <a:rPr lang="fi-FI" sz="2400" dirty="0"/>
              <a:t>” </a:t>
            </a:r>
            <a:r>
              <a:rPr lang="en-GB" sz="2400" dirty="0"/>
              <a:t> </a:t>
            </a:r>
            <a:endParaRPr lang="fi-FI" sz="2400" dirty="0"/>
          </a:p>
          <a:p>
            <a:pPr algn="just"/>
            <a:r>
              <a:rPr lang="fi-FI" sz="2400" dirty="0"/>
              <a:t>I strategin </a:t>
            </a:r>
            <a:r>
              <a:rPr lang="fi-FI" sz="2400" dirty="0" err="1"/>
              <a:t>ingår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medlem</a:t>
            </a:r>
            <a:r>
              <a:rPr lang="fi-FI" sz="2400" dirty="0"/>
              <a:t> </a:t>
            </a: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</a:t>
            </a:r>
            <a:r>
              <a:rPr lang="fi-FI" sz="2400" dirty="0" err="1"/>
              <a:t>vittnar</a:t>
            </a:r>
            <a:r>
              <a:rPr lang="fi-FI" sz="2400" dirty="0"/>
              <a:t> för </a:t>
            </a:r>
            <a:r>
              <a:rPr lang="fi-FI" sz="2400" dirty="0" err="1"/>
              <a:t>fyra</a:t>
            </a:r>
            <a:r>
              <a:rPr lang="fi-FI" sz="2400" dirty="0"/>
              <a:t> </a:t>
            </a:r>
            <a:r>
              <a:rPr lang="fi-FI" sz="2400" dirty="0" err="1"/>
              <a:t>personer</a:t>
            </a:r>
            <a:r>
              <a:rPr lang="fi-FI" sz="2400" dirty="0"/>
              <a:t>.  </a:t>
            </a:r>
          </a:p>
          <a:p>
            <a:pPr algn="just"/>
            <a:endParaRPr lang="fi-FI" sz="2400" dirty="0"/>
          </a:p>
          <a:p>
            <a:pPr algn="just"/>
            <a:r>
              <a:rPr lang="fi-FI" sz="2400" dirty="0"/>
              <a:t> </a:t>
            </a:r>
          </a:p>
          <a:p>
            <a:pPr algn="just"/>
            <a:endParaRPr lang="fi-FI" sz="2400" dirty="0"/>
          </a:p>
          <a:p>
            <a:pPr marL="514350" indent="-514350" algn="just">
              <a:buAutoNum type="arabicPeriod"/>
            </a:pPr>
            <a:endParaRPr lang="fi-FI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1A3AD2-24FA-298A-4C3A-D2C117E1DED4}"/>
              </a:ext>
            </a:extLst>
          </p:cNvPr>
          <p:cNvSpPr txBox="1">
            <a:spLocks/>
          </p:cNvSpPr>
          <p:nvPr/>
        </p:nvSpPr>
        <p:spPr>
          <a:xfrm>
            <a:off x="2114551" y="2454276"/>
            <a:ext cx="7962898" cy="76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AAD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/>
              <a:t>Utbildningen</a:t>
            </a:r>
            <a:r>
              <a:rPr lang="en-GB" sz="4400" dirty="0"/>
              <a:t> </a:t>
            </a:r>
            <a:r>
              <a:rPr lang="en-GB" sz="4400" dirty="0" err="1"/>
              <a:t>och</a:t>
            </a:r>
            <a:r>
              <a:rPr lang="en-GB" sz="4400" dirty="0"/>
              <a:t> </a:t>
            </a:r>
            <a:r>
              <a:rPr lang="en-GB" sz="4400" dirty="0" err="1"/>
              <a:t>utmaningarna</a:t>
            </a:r>
            <a:endParaRPr lang="fi-FI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2A1371-E017-8963-2AC2-D7E56429332D}"/>
              </a:ext>
            </a:extLst>
          </p:cNvPr>
          <p:cNvSpPr txBox="1">
            <a:spLocks/>
          </p:cNvSpPr>
          <p:nvPr/>
        </p:nvSpPr>
        <p:spPr>
          <a:xfrm>
            <a:off x="495300" y="3429000"/>
            <a:ext cx="11201400" cy="2502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400" b="1" dirty="0"/>
              <a:t>EECMY:s </a:t>
            </a:r>
            <a:r>
              <a:rPr lang="en-GB" sz="2400" b="1" dirty="0" err="1"/>
              <a:t>Prästseminarium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b="1" dirty="0"/>
              <a:t>“Ethiopian Graduate School of Theology” </a:t>
            </a:r>
            <a:r>
              <a:rPr lang="en-GB" sz="2400" dirty="0"/>
              <a:t>i Addis </a:t>
            </a:r>
            <a:r>
              <a:rPr lang="en-GB" sz="2400" dirty="0" err="1"/>
              <a:t>Abeba</a:t>
            </a:r>
            <a:r>
              <a:rPr lang="en-GB" sz="2400" dirty="0"/>
              <a:t> </a:t>
            </a:r>
            <a:r>
              <a:rPr lang="en-GB" sz="2400" b="1" dirty="0"/>
              <a:t>Tabor Evangelical College (TEC) </a:t>
            </a:r>
            <a:r>
              <a:rPr lang="en-GB" sz="2400" dirty="0" err="1"/>
              <a:t>i</a:t>
            </a:r>
            <a:r>
              <a:rPr lang="en-GB" sz="2400" dirty="0"/>
              <a:t> Hawassa. (Studier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kandidatnivå</a:t>
            </a:r>
            <a:r>
              <a:rPr lang="en-GB" sz="2400" dirty="0"/>
              <a:t>, BA)  </a:t>
            </a:r>
          </a:p>
          <a:p>
            <a:pPr algn="just">
              <a:lnSpc>
                <a:spcPct val="100000"/>
              </a:lnSpc>
            </a:pPr>
            <a:r>
              <a:rPr lang="en-GB" sz="2400" dirty="0" err="1"/>
              <a:t>Utbildningen</a:t>
            </a:r>
            <a:r>
              <a:rPr lang="en-GB" sz="2400" dirty="0"/>
              <a:t> ligger </a:t>
            </a:r>
            <a:r>
              <a:rPr lang="en-GB" sz="2400" dirty="0" err="1"/>
              <a:t>efter</a:t>
            </a:r>
            <a:r>
              <a:rPr lang="en-GB" sz="2400" dirty="0"/>
              <a:t>: </a:t>
            </a:r>
            <a:r>
              <a:rPr lang="en-GB" sz="2400" dirty="0" err="1"/>
              <a:t>antalet</a:t>
            </a:r>
            <a:r>
              <a:rPr lang="en-GB" sz="2400" dirty="0"/>
              <a:t> </a:t>
            </a:r>
            <a:r>
              <a:rPr lang="en-GB" sz="2400" dirty="0" err="1"/>
              <a:t>troende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församlingar</a:t>
            </a:r>
            <a:r>
              <a:rPr lang="en-GB" sz="2400" dirty="0"/>
              <a:t> </a:t>
            </a:r>
            <a:r>
              <a:rPr lang="en-GB" sz="2400" dirty="0" err="1"/>
              <a:t>är</a:t>
            </a:r>
            <a:r>
              <a:rPr lang="en-GB" sz="2400" dirty="0"/>
              <a:t> </a:t>
            </a:r>
            <a:r>
              <a:rPr lang="en-GB" sz="2400" b="1" dirty="0" err="1"/>
              <a:t>enormt</a:t>
            </a:r>
            <a:r>
              <a:rPr lang="en-GB" sz="2400" b="1" dirty="0"/>
              <a:t> </a:t>
            </a:r>
            <a:r>
              <a:rPr lang="en-GB" sz="2400" b="1" dirty="0" err="1"/>
              <a:t>stort</a:t>
            </a:r>
            <a:r>
              <a:rPr lang="en-GB" sz="2400" b="1" dirty="0"/>
              <a:t>.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församlingar</a:t>
            </a:r>
            <a:r>
              <a:rPr lang="en-GB" sz="2400" dirty="0"/>
              <a:t> </a:t>
            </a:r>
            <a:r>
              <a:rPr lang="en-GB" sz="2400" dirty="0" err="1"/>
              <a:t>har</a:t>
            </a:r>
            <a:r>
              <a:rPr lang="en-GB" sz="2400" dirty="0"/>
              <a:t> </a:t>
            </a:r>
            <a:r>
              <a:rPr lang="en-GB" sz="2400" dirty="0" err="1"/>
              <a:t>inte</a:t>
            </a:r>
            <a:r>
              <a:rPr lang="en-GB" sz="2400" dirty="0"/>
              <a:t> </a:t>
            </a:r>
            <a:r>
              <a:rPr lang="en-GB" sz="2400" dirty="0" err="1"/>
              <a:t>råd</a:t>
            </a:r>
            <a:r>
              <a:rPr lang="en-GB" sz="2400" dirty="0"/>
              <a:t> </a:t>
            </a:r>
            <a:r>
              <a:rPr lang="en-GB" sz="2400" dirty="0" err="1"/>
              <a:t>att</a:t>
            </a:r>
            <a:r>
              <a:rPr lang="en-GB" sz="2400" dirty="0"/>
              <a:t> </a:t>
            </a:r>
            <a:r>
              <a:rPr lang="en-GB" sz="2400" dirty="0" err="1"/>
              <a:t>sända</a:t>
            </a:r>
            <a:r>
              <a:rPr lang="en-GB" sz="2400" dirty="0"/>
              <a:t> </a:t>
            </a:r>
            <a:r>
              <a:rPr lang="en-GB" sz="2400" dirty="0" err="1"/>
              <a:t>sina</a:t>
            </a:r>
            <a:r>
              <a:rPr lang="en-GB" sz="2400" dirty="0"/>
              <a:t> </a:t>
            </a:r>
            <a:r>
              <a:rPr lang="en-GB" sz="2400" dirty="0" err="1"/>
              <a:t>unga</a:t>
            </a:r>
            <a:r>
              <a:rPr lang="en-GB" sz="2400" dirty="0"/>
              <a:t> för </a:t>
            </a:r>
            <a:r>
              <a:rPr lang="en-GB" sz="2400" dirty="0" err="1"/>
              <a:t>att</a:t>
            </a:r>
            <a:r>
              <a:rPr lang="en-GB" sz="2400" dirty="0"/>
              <a:t> </a:t>
            </a:r>
            <a:r>
              <a:rPr lang="en-GB" sz="2400" dirty="0" err="1"/>
              <a:t>studera</a:t>
            </a:r>
            <a:r>
              <a:rPr lang="en-GB" sz="2400" dirty="0"/>
              <a:t>. I December 2022 var </a:t>
            </a:r>
            <a:r>
              <a:rPr lang="en-GB" sz="2400" dirty="0" err="1"/>
              <a:t>inflationen</a:t>
            </a:r>
            <a:r>
              <a:rPr lang="en-GB" sz="2400" dirty="0"/>
              <a:t> 33,8 %.</a:t>
            </a:r>
          </a:p>
          <a:p>
            <a:pPr algn="just"/>
            <a:r>
              <a:rPr lang="en-GB" sz="2400" dirty="0"/>
              <a:t>TEC </a:t>
            </a:r>
            <a:r>
              <a:rPr lang="en-GB" sz="2400" dirty="0" err="1"/>
              <a:t>är</a:t>
            </a:r>
            <a:r>
              <a:rPr lang="en-GB" sz="2400" dirty="0"/>
              <a:t> </a:t>
            </a:r>
            <a:r>
              <a:rPr lang="en-GB" sz="2400" dirty="0" err="1"/>
              <a:t>Gunillas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Magnus </a:t>
            </a:r>
            <a:r>
              <a:rPr lang="en-GB" sz="2400" dirty="0" err="1"/>
              <a:t>arbetsplats</a:t>
            </a:r>
            <a:r>
              <a:rPr lang="en-GB" sz="2400" dirty="0"/>
              <a:t>. Gunilla ger </a:t>
            </a:r>
            <a:r>
              <a:rPr lang="en-GB" sz="2400" dirty="0" err="1"/>
              <a:t>stödundervisning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engelska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Magnus </a:t>
            </a:r>
            <a:r>
              <a:rPr lang="en-GB" sz="2400" dirty="0" err="1"/>
              <a:t>undervisar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gamla</a:t>
            </a:r>
            <a:r>
              <a:rPr lang="en-GB" sz="2400" dirty="0"/>
              <a:t> </a:t>
            </a:r>
            <a:r>
              <a:rPr lang="en-GB" sz="2400" dirty="0" err="1"/>
              <a:t>testamentet</a:t>
            </a:r>
            <a:r>
              <a:rPr lang="en-GB" sz="2400" dirty="0"/>
              <a:t> </a:t>
            </a:r>
            <a:r>
              <a:rPr lang="en-GB" sz="2400" dirty="0" err="1"/>
              <a:t>och</a:t>
            </a:r>
            <a:r>
              <a:rPr lang="en-GB" sz="2400" dirty="0"/>
              <a:t> </a:t>
            </a:r>
            <a:r>
              <a:rPr lang="en-GB" sz="2400" dirty="0" err="1"/>
              <a:t>biblisk</a:t>
            </a:r>
            <a:r>
              <a:rPr lang="en-GB" sz="2400" dirty="0"/>
              <a:t> </a:t>
            </a:r>
            <a:r>
              <a:rPr lang="en-GB" sz="2400" dirty="0" err="1"/>
              <a:t>hebreiska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</a:pPr>
            <a:endParaRPr lang="en-GB" sz="2400" b="1" dirty="0"/>
          </a:p>
          <a:p>
            <a:pPr algn="just"/>
            <a:endParaRPr lang="fi-FI" sz="2400" dirty="0"/>
          </a:p>
          <a:p>
            <a:pPr algn="just"/>
            <a:endParaRPr lang="fi-FI" sz="2400" dirty="0"/>
          </a:p>
          <a:p>
            <a:pPr algn="just"/>
            <a:endParaRPr lang="fi-FI" sz="2400" dirty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437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B078-F6F9-6162-8167-D4D93311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471" y="347708"/>
            <a:ext cx="6281057" cy="912452"/>
          </a:xfrm>
        </p:spPr>
        <p:txBody>
          <a:bodyPr>
            <a:noAutofit/>
          </a:bodyPr>
          <a:lstStyle/>
          <a:p>
            <a:pPr algn="ctr"/>
            <a:r>
              <a:rPr lang="en-GB" sz="4400" dirty="0" err="1"/>
              <a:t>Asiens</a:t>
            </a:r>
            <a:r>
              <a:rPr lang="en-GB" sz="4400" dirty="0"/>
              <a:t> </a:t>
            </a:r>
            <a:r>
              <a:rPr lang="en-GB" sz="4400" dirty="0" err="1"/>
              <a:t>växande</a:t>
            </a:r>
            <a:r>
              <a:rPr lang="en-GB" sz="4400" dirty="0"/>
              <a:t> </a:t>
            </a:r>
            <a:r>
              <a:rPr lang="en-GB" sz="4400" dirty="0" err="1"/>
              <a:t>kyrkor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0D59-74ED-D333-B37A-BABAF2C6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5722"/>
            <a:ext cx="10515600" cy="1465080"/>
          </a:xfrm>
        </p:spPr>
        <p:txBody>
          <a:bodyPr>
            <a:normAutofit/>
          </a:bodyPr>
          <a:lstStyle/>
          <a:p>
            <a:pPr algn="just"/>
            <a:r>
              <a:rPr lang="fi-FI" sz="2600" dirty="0" err="1"/>
              <a:t>Behovet</a:t>
            </a:r>
            <a:r>
              <a:rPr lang="fi-FI" sz="2600" dirty="0"/>
              <a:t> av </a:t>
            </a:r>
            <a:r>
              <a:rPr lang="fi-FI" sz="2600" dirty="0" err="1"/>
              <a:t>utbildning</a:t>
            </a:r>
            <a:r>
              <a:rPr lang="fi-FI" sz="2600" dirty="0"/>
              <a:t> </a:t>
            </a:r>
            <a:r>
              <a:rPr lang="fi-FI" sz="2600" dirty="0" err="1"/>
              <a:t>växer</a:t>
            </a:r>
            <a:r>
              <a:rPr lang="fi-FI" sz="2600" dirty="0"/>
              <a:t> </a:t>
            </a:r>
            <a:r>
              <a:rPr lang="fi-FI" sz="2600" dirty="0" err="1"/>
              <a:t>snabbare</a:t>
            </a:r>
            <a:r>
              <a:rPr lang="fi-FI" sz="2600" dirty="0"/>
              <a:t> </a:t>
            </a:r>
            <a:r>
              <a:rPr lang="fi-FI" sz="2600" dirty="0" err="1"/>
              <a:t>än</a:t>
            </a:r>
            <a:r>
              <a:rPr lang="fi-FI" sz="2600" dirty="0"/>
              <a:t> </a:t>
            </a:r>
            <a:r>
              <a:rPr lang="fi-FI" sz="2600" dirty="0" err="1"/>
              <a:t>utbudet</a:t>
            </a:r>
            <a:r>
              <a:rPr lang="fi-FI" sz="2600" dirty="0"/>
              <a:t>. För </a:t>
            </a:r>
            <a:r>
              <a:rPr lang="fi-FI" sz="2600" dirty="0" err="1"/>
              <a:t>få</a:t>
            </a:r>
            <a:r>
              <a:rPr lang="fi-FI" sz="2600" dirty="0"/>
              <a:t> </a:t>
            </a:r>
            <a:r>
              <a:rPr lang="fi-FI" sz="2600"/>
              <a:t>lärare </a:t>
            </a:r>
            <a:r>
              <a:rPr lang="fi-FI" sz="2600" dirty="0"/>
              <a:t>(</a:t>
            </a:r>
            <a:r>
              <a:rPr lang="fi-FI" sz="2600" dirty="0" err="1"/>
              <a:t>både</a:t>
            </a:r>
            <a:r>
              <a:rPr lang="fi-FI" sz="2600" dirty="0"/>
              <a:t> </a:t>
            </a:r>
            <a:r>
              <a:rPr lang="fi-FI" sz="2600" dirty="0" err="1"/>
              <a:t>lokala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missionärer</a:t>
            </a:r>
            <a:r>
              <a:rPr lang="fi-FI" sz="2600" dirty="0"/>
              <a:t>). </a:t>
            </a:r>
            <a:r>
              <a:rPr lang="fi-FI" sz="2600" dirty="0" err="1"/>
              <a:t>Arbetet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utmanande</a:t>
            </a:r>
            <a:r>
              <a:rPr lang="fi-FI" sz="2600" dirty="0"/>
              <a:t>, </a:t>
            </a:r>
            <a:r>
              <a:rPr lang="fi-FI" sz="2600" dirty="0" err="1"/>
              <a:t>få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villiga</a:t>
            </a:r>
            <a:r>
              <a:rPr lang="fi-FI" sz="2600" dirty="0"/>
              <a:t>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åka</a:t>
            </a:r>
            <a:r>
              <a:rPr lang="fi-FI" sz="2600" dirty="0"/>
              <a:t> </a:t>
            </a:r>
            <a:r>
              <a:rPr lang="fi-FI" sz="2600" dirty="0" err="1"/>
              <a:t>ut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säkerhetsaspekterna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reella</a:t>
            </a:r>
            <a:r>
              <a:rPr lang="fi-FI" sz="2600" dirty="0"/>
              <a:t>.</a:t>
            </a:r>
          </a:p>
          <a:p>
            <a:endParaRPr lang="en-GB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5DB859-BE73-7644-49EA-07CB29137B74}"/>
              </a:ext>
            </a:extLst>
          </p:cNvPr>
          <p:cNvSpPr txBox="1">
            <a:spLocks/>
          </p:cNvSpPr>
          <p:nvPr/>
        </p:nvSpPr>
        <p:spPr>
          <a:xfrm>
            <a:off x="838199" y="3840481"/>
            <a:ext cx="10515600" cy="111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AAD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/>
              <a:t>Varför</a:t>
            </a:r>
            <a:r>
              <a:rPr lang="en-GB" sz="4400" dirty="0"/>
              <a:t> </a:t>
            </a:r>
            <a:r>
              <a:rPr lang="en-GB" sz="4400" dirty="0" err="1"/>
              <a:t>är</a:t>
            </a:r>
            <a:r>
              <a:rPr lang="en-GB" sz="4400" dirty="0"/>
              <a:t> det </a:t>
            </a:r>
            <a:r>
              <a:rPr lang="en-GB" sz="4400" dirty="0" err="1"/>
              <a:t>brist</a:t>
            </a:r>
            <a:r>
              <a:rPr lang="en-GB" sz="4400" dirty="0"/>
              <a:t> </a:t>
            </a:r>
            <a:r>
              <a:rPr lang="en-GB" sz="4400" dirty="0" err="1"/>
              <a:t>på</a:t>
            </a:r>
            <a:r>
              <a:rPr lang="en-GB" sz="4400" dirty="0"/>
              <a:t> </a:t>
            </a:r>
            <a:r>
              <a:rPr lang="en-GB" sz="4400" dirty="0" err="1"/>
              <a:t>utbildad</a:t>
            </a:r>
            <a:r>
              <a:rPr lang="en-GB" sz="4400" dirty="0"/>
              <a:t> </a:t>
            </a:r>
            <a:r>
              <a:rPr lang="en-GB" sz="4400" dirty="0" err="1"/>
              <a:t>arbetskraft</a:t>
            </a:r>
            <a:r>
              <a:rPr lang="en-GB" sz="4400" dirty="0"/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262463-3DF9-A8AF-7965-40AB72F0B09A}"/>
              </a:ext>
            </a:extLst>
          </p:cNvPr>
          <p:cNvSpPr txBox="1">
            <a:spLocks/>
          </p:cNvSpPr>
          <p:nvPr/>
        </p:nvSpPr>
        <p:spPr>
          <a:xfrm>
            <a:off x="702129" y="1422424"/>
            <a:ext cx="10515600" cy="1905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AA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står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? </a:t>
            </a:r>
            <a:r>
              <a:rPr lang="fi-FI" dirty="0" err="1"/>
              <a:t>Svaret</a:t>
            </a:r>
            <a:r>
              <a:rPr lang="fi-FI" dirty="0"/>
              <a:t> </a:t>
            </a:r>
            <a:r>
              <a:rPr lang="fi-FI" dirty="0" err="1"/>
              <a:t>beror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infallsvinkel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…</a:t>
            </a:r>
          </a:p>
          <a:p>
            <a:pPr algn="just"/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står</a:t>
            </a:r>
            <a:r>
              <a:rPr lang="fi-FI" dirty="0"/>
              <a:t> </a:t>
            </a:r>
            <a:r>
              <a:rPr lang="fi-FI" dirty="0" err="1"/>
              <a:t>bra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(</a:t>
            </a:r>
            <a:r>
              <a:rPr lang="fi-FI" dirty="0" err="1"/>
              <a:t>tillväxt</a:t>
            </a:r>
            <a:r>
              <a:rPr lang="fi-FI" dirty="0"/>
              <a:t>,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Helige</a:t>
            </a:r>
            <a:r>
              <a:rPr lang="fi-FI" dirty="0"/>
              <a:t> </a:t>
            </a:r>
            <a:r>
              <a:rPr lang="fi-FI" dirty="0" err="1"/>
              <a:t>Ande</a:t>
            </a:r>
            <a:r>
              <a:rPr lang="fi-FI" dirty="0"/>
              <a:t> </a:t>
            </a:r>
            <a:r>
              <a:rPr lang="fi-FI" dirty="0" err="1"/>
              <a:t>föder</a:t>
            </a:r>
            <a:r>
              <a:rPr lang="fi-FI" dirty="0"/>
              <a:t> </a:t>
            </a:r>
            <a:r>
              <a:rPr lang="fi-FI" dirty="0" err="1"/>
              <a:t>nytt</a:t>
            </a:r>
            <a:r>
              <a:rPr lang="fi-FI" dirty="0"/>
              <a:t> liv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tro</a:t>
            </a:r>
            <a:r>
              <a:rPr lang="fi-FI" dirty="0"/>
              <a:t>) …                                  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står</a:t>
            </a:r>
            <a:r>
              <a:rPr lang="fi-FI" dirty="0"/>
              <a:t> </a:t>
            </a:r>
            <a:r>
              <a:rPr lang="fi-FI" dirty="0" err="1"/>
              <a:t>illa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(</a:t>
            </a:r>
            <a:r>
              <a:rPr lang="fi-FI" dirty="0" err="1"/>
              <a:t>lidande</a:t>
            </a:r>
            <a:r>
              <a:rPr lang="fi-FI" dirty="0"/>
              <a:t>, </a:t>
            </a:r>
            <a:r>
              <a:rPr lang="fi-FI" dirty="0" err="1"/>
              <a:t>förföljelse</a:t>
            </a:r>
            <a:r>
              <a:rPr lang="fi-FI" dirty="0"/>
              <a:t>) …</a:t>
            </a:r>
          </a:p>
          <a:p>
            <a:pPr algn="just"/>
            <a:r>
              <a:rPr lang="fi-FI" dirty="0" err="1"/>
              <a:t>Kyrkan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en </a:t>
            </a:r>
            <a:r>
              <a:rPr lang="fi-FI" dirty="0" err="1"/>
              <a:t>tydlig</a:t>
            </a:r>
            <a:r>
              <a:rPr lang="fi-FI" dirty="0"/>
              <a:t> </a:t>
            </a:r>
            <a:r>
              <a:rPr lang="fi-FI" dirty="0" err="1"/>
              <a:t>identitet</a:t>
            </a:r>
            <a:r>
              <a:rPr lang="fi-FI" dirty="0"/>
              <a:t>,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koncentrerar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huvudsaken</a:t>
            </a:r>
            <a:r>
              <a:rPr lang="fi-FI" dirty="0"/>
              <a:t> (</a:t>
            </a:r>
            <a:r>
              <a:rPr lang="fi-FI" dirty="0" err="1"/>
              <a:t>predikandet</a:t>
            </a:r>
            <a:r>
              <a:rPr lang="fi-FI" dirty="0"/>
              <a:t> av </a:t>
            </a:r>
            <a:r>
              <a:rPr lang="fi-FI" dirty="0" err="1"/>
              <a:t>evangelium</a:t>
            </a:r>
            <a:r>
              <a:rPr lang="fi-FI" dirty="0"/>
              <a:t>)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44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6506-0366-17BB-EEE4-FE2A1BD1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4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dirty="0" err="1"/>
              <a:t>Varför</a:t>
            </a:r>
            <a:r>
              <a:rPr lang="en-GB" sz="4400" dirty="0"/>
              <a:t> </a:t>
            </a:r>
            <a:r>
              <a:rPr lang="en-GB" sz="4400" dirty="0" err="1"/>
              <a:t>skall</a:t>
            </a:r>
            <a:r>
              <a:rPr lang="en-GB" sz="4400" dirty="0"/>
              <a:t> vi </a:t>
            </a:r>
            <a:r>
              <a:rPr lang="en-GB" sz="4400" dirty="0" err="1"/>
              <a:t>stöda</a:t>
            </a:r>
            <a:r>
              <a:rPr lang="en-GB" sz="4400" dirty="0"/>
              <a:t> det </a:t>
            </a:r>
            <a:r>
              <a:rPr lang="en-GB" sz="4400" dirty="0" err="1"/>
              <a:t>här</a:t>
            </a:r>
            <a:r>
              <a:rPr lang="en-GB" sz="4400" dirty="0"/>
              <a:t> </a:t>
            </a:r>
            <a:r>
              <a:rPr lang="en-GB" sz="4400" dirty="0" err="1"/>
              <a:t>arbetet</a:t>
            </a:r>
            <a:r>
              <a:rPr lang="en-GB" sz="4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F341C-F730-0C9A-A5BD-8EAAAD7C0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75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fi-FI" sz="2600" dirty="0"/>
              <a:t>Matt. 28:19-20: ”</a:t>
            </a:r>
            <a:r>
              <a:rPr lang="fi-FI" sz="2600" dirty="0" err="1"/>
              <a:t>Gå</a:t>
            </a:r>
            <a:r>
              <a:rPr lang="fi-FI" sz="2600" dirty="0"/>
              <a:t> </a:t>
            </a:r>
            <a:r>
              <a:rPr lang="fi-FI" sz="2600" dirty="0" err="1"/>
              <a:t>därför</a:t>
            </a:r>
            <a:r>
              <a:rPr lang="fi-FI" sz="2600" dirty="0"/>
              <a:t> </a:t>
            </a:r>
            <a:r>
              <a:rPr lang="fi-FI" sz="2600" dirty="0" err="1"/>
              <a:t>ut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gör</a:t>
            </a:r>
            <a:r>
              <a:rPr lang="fi-FI" sz="2600" dirty="0"/>
              <a:t> alla folk </a:t>
            </a:r>
            <a:r>
              <a:rPr lang="fi-FI" sz="2600" dirty="0" err="1"/>
              <a:t>till</a:t>
            </a:r>
            <a:r>
              <a:rPr lang="fi-FI" sz="2600" dirty="0"/>
              <a:t> </a:t>
            </a:r>
            <a:r>
              <a:rPr lang="fi-FI" sz="2600" dirty="0" err="1"/>
              <a:t>lärjungar</a:t>
            </a:r>
            <a:r>
              <a:rPr lang="fi-FI" sz="2600" dirty="0"/>
              <a:t>! </a:t>
            </a:r>
            <a:r>
              <a:rPr lang="fi-FI" sz="2600" dirty="0" err="1"/>
              <a:t>Döp</a:t>
            </a:r>
            <a:r>
              <a:rPr lang="fi-FI" sz="2600" dirty="0"/>
              <a:t> </a:t>
            </a:r>
            <a:r>
              <a:rPr lang="fi-FI" sz="2600" dirty="0" err="1"/>
              <a:t>dem</a:t>
            </a:r>
            <a:r>
              <a:rPr lang="fi-FI" sz="2600" dirty="0"/>
              <a:t> i </a:t>
            </a:r>
            <a:r>
              <a:rPr lang="fi-FI" sz="2600" dirty="0" err="1"/>
              <a:t>Faderns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Sonens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den</a:t>
            </a:r>
            <a:r>
              <a:rPr lang="fi-FI" sz="2600" dirty="0"/>
              <a:t> </a:t>
            </a:r>
            <a:r>
              <a:rPr lang="fi-FI" sz="2600" dirty="0" err="1"/>
              <a:t>helige</a:t>
            </a:r>
            <a:r>
              <a:rPr lang="fi-FI" sz="2600" dirty="0"/>
              <a:t> </a:t>
            </a:r>
            <a:r>
              <a:rPr lang="fi-FI" sz="2600" dirty="0" err="1"/>
              <a:t>Andes</a:t>
            </a:r>
            <a:r>
              <a:rPr lang="fi-FI" sz="2600" dirty="0"/>
              <a:t> </a:t>
            </a:r>
            <a:r>
              <a:rPr lang="fi-FI" sz="2600" dirty="0" err="1"/>
              <a:t>namn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b="1" dirty="0" err="1"/>
              <a:t>lär</a:t>
            </a:r>
            <a:r>
              <a:rPr lang="fi-FI" sz="2600" b="1" dirty="0"/>
              <a:t> </a:t>
            </a:r>
            <a:r>
              <a:rPr lang="fi-FI" sz="2600" b="1" dirty="0" err="1"/>
              <a:t>dem</a:t>
            </a:r>
            <a:r>
              <a:rPr lang="fi-FI" sz="2600" b="1" dirty="0"/>
              <a:t> </a:t>
            </a:r>
            <a:r>
              <a:rPr lang="fi-FI" sz="2600" b="1" dirty="0" err="1"/>
              <a:t>att</a:t>
            </a:r>
            <a:r>
              <a:rPr lang="fi-FI" sz="2600" b="1" dirty="0"/>
              <a:t> </a:t>
            </a:r>
            <a:r>
              <a:rPr lang="fi-FI" sz="2600" b="1" dirty="0" err="1"/>
              <a:t>hålla</a:t>
            </a:r>
            <a:r>
              <a:rPr lang="fi-FI" sz="2600" b="1" dirty="0"/>
              <a:t> </a:t>
            </a:r>
            <a:r>
              <a:rPr lang="fi-FI" sz="2600" b="1" dirty="0" err="1"/>
              <a:t>allt</a:t>
            </a:r>
            <a:r>
              <a:rPr lang="fi-FI" sz="2600" b="1" dirty="0"/>
              <a:t> </a:t>
            </a:r>
            <a:r>
              <a:rPr lang="fi-FI" sz="2600" b="1" dirty="0" err="1"/>
              <a:t>som</a:t>
            </a:r>
            <a:r>
              <a:rPr lang="fi-FI" sz="2600" b="1" dirty="0"/>
              <a:t> </a:t>
            </a:r>
            <a:r>
              <a:rPr lang="fi-FI" sz="2600" b="1" dirty="0" err="1"/>
              <a:t>jag</a:t>
            </a:r>
            <a:r>
              <a:rPr lang="fi-FI" sz="2600" b="1" dirty="0"/>
              <a:t> </a:t>
            </a:r>
            <a:r>
              <a:rPr lang="fi-FI" sz="2600" b="1" dirty="0" err="1"/>
              <a:t>befaller</a:t>
            </a:r>
            <a:r>
              <a:rPr lang="fi-FI" sz="2600" b="1" dirty="0"/>
              <a:t> </a:t>
            </a:r>
            <a:r>
              <a:rPr lang="fi-FI" sz="2600" b="1" dirty="0" err="1"/>
              <a:t>er</a:t>
            </a:r>
            <a:r>
              <a:rPr lang="fi-FI" sz="2600" dirty="0"/>
              <a:t>…”</a:t>
            </a:r>
          </a:p>
          <a:p>
            <a:pPr algn="just"/>
            <a:endParaRPr lang="fi-FI" sz="2600" dirty="0"/>
          </a:p>
          <a:p>
            <a:pPr algn="just"/>
            <a:r>
              <a:rPr lang="fi-FI" sz="2600" dirty="0"/>
              <a:t>”</a:t>
            </a:r>
            <a:r>
              <a:rPr lang="fi-FI" sz="2600" dirty="0" err="1"/>
              <a:t>Lär</a:t>
            </a:r>
            <a:r>
              <a:rPr lang="fi-FI" sz="2600" dirty="0"/>
              <a:t> </a:t>
            </a:r>
            <a:r>
              <a:rPr lang="fi-FI" sz="2600" dirty="0" err="1"/>
              <a:t>dem</a:t>
            </a:r>
            <a:r>
              <a:rPr lang="fi-FI" sz="2600" dirty="0"/>
              <a:t>” = </a:t>
            </a:r>
            <a:r>
              <a:rPr lang="fi-FI" sz="2600" dirty="0" err="1"/>
              <a:t>teologisk</a:t>
            </a:r>
            <a:r>
              <a:rPr lang="fi-FI" sz="2600" dirty="0"/>
              <a:t> </a:t>
            </a:r>
            <a:r>
              <a:rPr lang="fi-FI" sz="2600" dirty="0" err="1"/>
              <a:t>utbildning</a:t>
            </a:r>
            <a:endParaRPr lang="fi-FI" sz="2600" dirty="0"/>
          </a:p>
          <a:p>
            <a:pPr algn="just"/>
            <a:endParaRPr lang="fi-FI" sz="2600" dirty="0"/>
          </a:p>
          <a:p>
            <a:pPr algn="just"/>
            <a:r>
              <a:rPr lang="fi-FI" sz="2600" dirty="0"/>
              <a:t>För </a:t>
            </a:r>
            <a:r>
              <a:rPr lang="fi-FI" sz="2600" dirty="0" err="1"/>
              <a:t>kyrkans</a:t>
            </a:r>
            <a:r>
              <a:rPr lang="fi-FI" sz="2600" dirty="0"/>
              <a:t> </a:t>
            </a:r>
            <a:r>
              <a:rPr lang="fi-FI" sz="2600" dirty="0" err="1"/>
              <a:t>andliga</a:t>
            </a:r>
            <a:r>
              <a:rPr lang="fi-FI" sz="2600" dirty="0"/>
              <a:t> </a:t>
            </a:r>
            <a:r>
              <a:rPr lang="fi-FI" sz="2600" dirty="0" err="1"/>
              <a:t>hälsa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livsviktigt</a:t>
            </a:r>
            <a:r>
              <a:rPr lang="fi-FI" sz="2600" dirty="0"/>
              <a:t> </a:t>
            </a:r>
            <a:r>
              <a:rPr lang="fi-FI" sz="2600" dirty="0" err="1"/>
              <a:t>med</a:t>
            </a:r>
            <a:r>
              <a:rPr lang="fi-FI" sz="2600" dirty="0"/>
              <a:t> </a:t>
            </a:r>
            <a:r>
              <a:rPr lang="fi-FI" sz="2600" dirty="0" err="1"/>
              <a:t>teologisk</a:t>
            </a:r>
            <a:r>
              <a:rPr lang="fi-FI" sz="2600" dirty="0"/>
              <a:t> </a:t>
            </a:r>
            <a:r>
              <a:rPr lang="fi-FI" sz="2600" dirty="0" err="1"/>
              <a:t>utbildning</a:t>
            </a:r>
            <a:r>
              <a:rPr lang="fi-FI" sz="2600" dirty="0"/>
              <a:t>. </a:t>
            </a:r>
            <a:r>
              <a:rPr lang="fi-FI" sz="2600" dirty="0" err="1"/>
              <a:t>Kyrkans</a:t>
            </a:r>
            <a:r>
              <a:rPr lang="fi-FI" sz="2600" dirty="0"/>
              <a:t> </a:t>
            </a:r>
            <a:r>
              <a:rPr lang="fi-FI" sz="2600" dirty="0" err="1"/>
              <a:t>missionsvision</a:t>
            </a:r>
            <a:r>
              <a:rPr lang="fi-FI" sz="2600" dirty="0"/>
              <a:t> </a:t>
            </a:r>
            <a:r>
              <a:rPr lang="fi-FI" sz="2600" dirty="0" err="1"/>
              <a:t>behöver</a:t>
            </a:r>
            <a:r>
              <a:rPr lang="fi-FI" sz="2600" dirty="0"/>
              <a:t> </a:t>
            </a:r>
            <a:r>
              <a:rPr lang="fi-FI" sz="2600" dirty="0" err="1"/>
              <a:t>bevaras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kyrkan</a:t>
            </a:r>
            <a:r>
              <a:rPr lang="fi-FI" sz="2600" dirty="0"/>
              <a:t> </a:t>
            </a:r>
            <a:r>
              <a:rPr lang="fi-FI" sz="2600" dirty="0" err="1"/>
              <a:t>behöver</a:t>
            </a:r>
            <a:r>
              <a:rPr lang="fi-FI" sz="2600" dirty="0"/>
              <a:t> </a:t>
            </a:r>
            <a:r>
              <a:rPr lang="fi-FI" sz="2600" dirty="0" err="1"/>
              <a:t>skyddas</a:t>
            </a:r>
            <a:r>
              <a:rPr lang="fi-FI" sz="2600" dirty="0"/>
              <a:t> </a:t>
            </a:r>
            <a:r>
              <a:rPr lang="fi-FI" sz="2600" dirty="0" err="1"/>
              <a:t>mot</a:t>
            </a:r>
            <a:r>
              <a:rPr lang="fi-FI" sz="2600" dirty="0"/>
              <a:t> </a:t>
            </a:r>
            <a:r>
              <a:rPr lang="fi-FI" sz="2600" dirty="0" err="1"/>
              <a:t>irrläror</a:t>
            </a:r>
            <a:r>
              <a:rPr lang="fi-FI" sz="2600" dirty="0"/>
              <a:t>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18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686440-3DAC-8AF7-40C5-FB356E45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Verkkosivusto&#10;&#10;Kuvaus luotu automaattisesti">
            <a:extLst>
              <a:ext uri="{FF2B5EF4-FFF2-40B4-BE49-F238E27FC236}">
                <a16:creationId xmlns:a16="http://schemas.microsoft.com/office/drawing/2014/main" id="{109D0BE7-2E89-B762-37F4-A5F06A6F8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7439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350</Words>
  <Application>Microsoft Office PowerPoint</Application>
  <PresentationFormat>Laajakuva</PresentationFormat>
  <Paragraphs>30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 2013 - 2022</vt:lpstr>
      <vt:lpstr>PowerPoint-esitys</vt:lpstr>
      <vt:lpstr>De växande kyrkorna i Afrika och Asien   </vt:lpstr>
      <vt:lpstr>Mekane Yesus kyrkan</vt:lpstr>
      <vt:lpstr>Asiens växande kyrkor</vt:lpstr>
      <vt:lpstr>Varför skall vi stöda det här arbetet?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 Alakiikonen</dc:creator>
  <cp:lastModifiedBy>Liisi Niemelä</cp:lastModifiedBy>
  <cp:revision>13</cp:revision>
  <dcterms:created xsi:type="dcterms:W3CDTF">2023-01-04T10:24:10Z</dcterms:created>
  <dcterms:modified xsi:type="dcterms:W3CDTF">2023-03-29T16:18:18Z</dcterms:modified>
</cp:coreProperties>
</file>